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16687-56FF-4299-B52F-7705BC299017}" type="datetimeFigureOut">
              <a:rPr lang="en-US" smtClean="0"/>
              <a:t>7/27/2019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61815-4FE7-414E-8594-78B1A332F0D8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ytrey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Tyghjtgtj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ftghtgfh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frgrfg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tfghtgfrh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fghfgh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ytrey</vt:lpstr>
      <vt:lpstr>ftghtgfh</vt:lpstr>
      <vt:lpstr>tfghtgfrh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ytrey</dc:title>
  <dc:creator>Terence</dc:creator>
  <cp:lastModifiedBy>Terence</cp:lastModifiedBy>
  <cp:revision>1</cp:revision>
  <dcterms:created xsi:type="dcterms:W3CDTF">2019-07-27T05:15:50Z</dcterms:created>
  <dcterms:modified xsi:type="dcterms:W3CDTF">2019-07-27T05:16:38Z</dcterms:modified>
</cp:coreProperties>
</file>